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30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1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2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33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34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35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36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37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38.xml" ContentType="application/vnd.openxmlformats-officedocument.presentationml.notesSlide+xml"/>
  <Override PartName="/ppt/tags/tag155.xml" ContentType="application/vnd.openxmlformats-officedocument.presentationml.tags+xml"/>
  <Override PartName="/ppt/notesSlides/notesSlide39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40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1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42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43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44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46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47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48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49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50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51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5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53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15"/>
  </p:notesMasterIdLst>
  <p:handoutMasterIdLst>
    <p:handoutMasterId r:id="rId116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405" r:id="rId18"/>
    <p:sldId id="406" r:id="rId19"/>
    <p:sldId id="365" r:id="rId20"/>
    <p:sldId id="380" r:id="rId21"/>
    <p:sldId id="383" r:id="rId22"/>
    <p:sldId id="407" r:id="rId23"/>
    <p:sldId id="354" r:id="rId24"/>
    <p:sldId id="385" r:id="rId25"/>
    <p:sldId id="410" r:id="rId26"/>
    <p:sldId id="386" r:id="rId27"/>
    <p:sldId id="387" r:id="rId28"/>
    <p:sldId id="360" r:id="rId29"/>
    <p:sldId id="411" r:id="rId30"/>
    <p:sldId id="388" r:id="rId31"/>
    <p:sldId id="356" r:id="rId32"/>
    <p:sldId id="357" r:id="rId33"/>
    <p:sldId id="417" r:id="rId34"/>
    <p:sldId id="432" r:id="rId35"/>
    <p:sldId id="414" r:id="rId36"/>
    <p:sldId id="415" r:id="rId37"/>
    <p:sldId id="416" r:id="rId38"/>
    <p:sldId id="408" r:id="rId39"/>
    <p:sldId id="391" r:id="rId40"/>
    <p:sldId id="358" r:id="rId41"/>
    <p:sldId id="419" r:id="rId42"/>
    <p:sldId id="397" r:id="rId43"/>
    <p:sldId id="371" r:id="rId44"/>
    <p:sldId id="409" r:id="rId45"/>
    <p:sldId id="392" r:id="rId46"/>
    <p:sldId id="428" r:id="rId47"/>
    <p:sldId id="429" r:id="rId48"/>
    <p:sldId id="399" r:id="rId49"/>
    <p:sldId id="374" r:id="rId50"/>
    <p:sldId id="418" r:id="rId51"/>
    <p:sldId id="430" r:id="rId52"/>
    <p:sldId id="375" r:id="rId53"/>
    <p:sldId id="395" r:id="rId54"/>
    <p:sldId id="396" r:id="rId55"/>
    <p:sldId id="400" r:id="rId56"/>
    <p:sldId id="431" r:id="rId57"/>
    <p:sldId id="422" r:id="rId58"/>
    <p:sldId id="423" r:id="rId59"/>
    <p:sldId id="424" r:id="rId60"/>
    <p:sldId id="433" r:id="rId61"/>
    <p:sldId id="425" r:id="rId62"/>
    <p:sldId id="426" r:id="rId63"/>
    <p:sldId id="427" r:id="rId64"/>
    <p:sldId id="421" r:id="rId65"/>
    <p:sldId id="403" r:id="rId66"/>
    <p:sldId id="401" r:id="rId67"/>
    <p:sldId id="359" r:id="rId68"/>
    <p:sldId id="420" r:id="rId69"/>
    <p:sldId id="361" r:id="rId70"/>
    <p:sldId id="337" r:id="rId71"/>
    <p:sldId id="291" r:id="rId72"/>
    <p:sldId id="343" r:id="rId73"/>
    <p:sldId id="292" r:id="rId74"/>
    <p:sldId id="293" r:id="rId75"/>
    <p:sldId id="296" r:id="rId76"/>
    <p:sldId id="297" r:id="rId77"/>
    <p:sldId id="298" r:id="rId78"/>
    <p:sldId id="299" r:id="rId79"/>
    <p:sldId id="300" r:id="rId80"/>
    <p:sldId id="342" r:id="rId81"/>
    <p:sldId id="301" r:id="rId82"/>
    <p:sldId id="302" r:id="rId83"/>
    <p:sldId id="303" r:id="rId84"/>
    <p:sldId id="304" r:id="rId85"/>
    <p:sldId id="305" r:id="rId86"/>
    <p:sldId id="306" r:id="rId87"/>
    <p:sldId id="308" r:id="rId88"/>
    <p:sldId id="334" r:id="rId89"/>
    <p:sldId id="328" r:id="rId90"/>
    <p:sldId id="327" r:id="rId91"/>
    <p:sldId id="329" r:id="rId92"/>
    <p:sldId id="324" r:id="rId93"/>
    <p:sldId id="330" r:id="rId94"/>
    <p:sldId id="332" r:id="rId95"/>
    <p:sldId id="314" r:id="rId96"/>
    <p:sldId id="318" r:id="rId97"/>
    <p:sldId id="320" r:id="rId98"/>
    <p:sldId id="335" r:id="rId99"/>
    <p:sldId id="321" r:id="rId100"/>
    <p:sldId id="322" r:id="rId101"/>
    <p:sldId id="317" r:id="rId102"/>
    <p:sldId id="315" r:id="rId103"/>
    <p:sldId id="309" r:id="rId104"/>
    <p:sldId id="336" r:id="rId105"/>
    <p:sldId id="341" r:id="rId106"/>
    <p:sldId id="331" r:id="rId107"/>
    <p:sldId id="323" r:id="rId108"/>
    <p:sldId id="258" r:id="rId109"/>
    <p:sldId id="311" r:id="rId110"/>
    <p:sldId id="312" r:id="rId111"/>
    <p:sldId id="345" r:id="rId112"/>
    <p:sldId id="340" r:id="rId113"/>
    <p:sldId id="339" r:id="rId114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966" autoAdjust="0"/>
  </p:normalViewPr>
  <p:slideViewPr>
    <p:cSldViewPr showGuides="1">
      <p:cViewPr varScale="1">
        <p:scale>
          <a:sx n="103" d="100"/>
          <a:sy n="103" d="100"/>
        </p:scale>
        <p:origin x="1818" y="96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E11A-58F9-0B9E-AE14-CF28FC9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F948EE-E107-2BE4-3561-0D8DA595A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DC28E1-67EE-B5F9-D16E-CDB5D20F9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C26BB-C045-242E-F7F6-DDA605BF4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042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C1D7-9707-695F-01D3-B8568569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79C66D-7126-495B-76C0-B15C1566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6203F6-9C8A-2A2D-B0F1-C633C88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4B722A-D111-4F2F-54D2-782843BCC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635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AA79-D750-460A-2A5B-14FF8D4C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25BC29-9EB1-1A1A-CCE2-9164C6C3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F3FC9D-ACFD-6D68-7B52-07DE49214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F5EA91-860D-7595-E2B8-CCB4EE91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4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EE3C-04D6-19C4-449D-60B1BAA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54BF38-71ED-315B-5627-4C22EAAD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E815E-E432-8E5C-1EE2-CC3929A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571C8-5847-042F-E686-0AD0F9A75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6817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5.png"/><Relationship Id="rId4" Type="http://schemas.openxmlformats.org/officeDocument/2006/relationships/image" Target="../media/image192.png"/><Relationship Id="rId9" Type="http://schemas.openxmlformats.org/officeDocument/2006/relationships/image" Target="../media/image20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5.png"/><Relationship Id="rId4" Type="http://schemas.openxmlformats.org/officeDocument/2006/relationships/image" Target="../media/image192.png"/><Relationship Id="rId9" Type="http://schemas.openxmlformats.org/officeDocument/2006/relationships/image" Target="../media/image2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5.png"/><Relationship Id="rId4" Type="http://schemas.openxmlformats.org/officeDocument/2006/relationships/image" Target="../media/image192.png"/><Relationship Id="rId9" Type="http://schemas.openxmlformats.org/officeDocument/2006/relationships/image" Target="../media/image20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1.xml"/><Relationship Id="rId7" Type="http://schemas.openxmlformats.org/officeDocument/2006/relationships/image" Target="../media/image2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42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5.xml"/><Relationship Id="rId7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5.xml"/><Relationship Id="rId7" Type="http://schemas.openxmlformats.org/officeDocument/2006/relationships/image" Target="../media/image4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1.xml"/><Relationship Id="rId7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3.png"/><Relationship Id="rId4" Type="http://schemas.openxmlformats.org/officeDocument/2006/relationships/tags" Target="../tags/tag62.xml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5.xml"/><Relationship Id="rId7" Type="http://schemas.openxmlformats.org/officeDocument/2006/relationships/image" Target="../media/image4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6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9.xml"/><Relationship Id="rId7" Type="http://schemas.openxmlformats.org/officeDocument/2006/relationships/image" Target="../media/image4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70.xml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7.xml"/><Relationship Id="rId7" Type="http://schemas.openxmlformats.org/officeDocument/2006/relationships/image" Target="../media/image4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2.xml"/><Relationship Id="rId7" Type="http://schemas.openxmlformats.org/officeDocument/2006/relationships/image" Target="../media/image5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tags" Target="../tags/tag85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58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7.png"/><Relationship Id="rId5" Type="http://schemas.openxmlformats.org/officeDocument/2006/relationships/tags" Target="../tags/tag87.xml"/><Relationship Id="rId10" Type="http://schemas.openxmlformats.org/officeDocument/2006/relationships/image" Target="../media/image55.png"/><Relationship Id="rId4" Type="http://schemas.openxmlformats.org/officeDocument/2006/relationships/tags" Target="../tags/tag86.xml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0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59.png"/><Relationship Id="rId2" Type="http://schemas.openxmlformats.org/officeDocument/2006/relationships/tags" Target="../tags/tag89.xml"/><Relationship Id="rId16" Type="http://schemas.openxmlformats.org/officeDocument/2006/relationships/image" Target="../media/image58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54.png"/><Relationship Id="rId5" Type="http://schemas.openxmlformats.org/officeDocument/2006/relationships/tags" Target="../tags/tag92.xml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tags" Target="../tags/tag91.xml"/><Relationship Id="rId9" Type="http://schemas.openxmlformats.org/officeDocument/2006/relationships/notesSlide" Target="../notesSlides/notesSlide28.xml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54.png"/><Relationship Id="rId18" Type="http://schemas.openxmlformats.org/officeDocument/2006/relationships/image" Target="../media/image63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53.png"/><Relationship Id="rId17" Type="http://schemas.openxmlformats.org/officeDocument/2006/relationships/image" Target="../media/image62.png"/><Relationship Id="rId2" Type="http://schemas.openxmlformats.org/officeDocument/2006/relationships/tags" Target="../tags/tag96.xml"/><Relationship Id="rId16" Type="http://schemas.openxmlformats.org/officeDocument/2006/relationships/image" Target="../media/image61.png"/><Relationship Id="rId20" Type="http://schemas.openxmlformats.org/officeDocument/2006/relationships/image" Target="../media/image59.pn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notesSlide" Target="../notesSlides/notesSlide29.xml"/><Relationship Id="rId5" Type="http://schemas.openxmlformats.org/officeDocument/2006/relationships/tags" Target="../tags/tag99.xml"/><Relationship Id="rId15" Type="http://schemas.openxmlformats.org/officeDocument/2006/relationships/image" Target="../media/image6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4.pn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06.xml"/><Relationship Id="rId7" Type="http://schemas.openxmlformats.org/officeDocument/2006/relationships/image" Target="../media/image61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6.png"/><Relationship Id="rId4" Type="http://schemas.openxmlformats.org/officeDocument/2006/relationships/tags" Target="../tags/tag107.xml"/><Relationship Id="rId9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10.xml"/><Relationship Id="rId7" Type="http://schemas.openxmlformats.org/officeDocument/2006/relationships/image" Target="../media/image68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7.png"/><Relationship Id="rId4" Type="http://schemas.openxmlformats.org/officeDocument/2006/relationships/tags" Target="../tags/tag111.xml"/><Relationship Id="rId9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117.xml"/><Relationship Id="rId7" Type="http://schemas.openxmlformats.org/officeDocument/2006/relationships/notesSlide" Target="../notesSlides/notesSlide33.xml"/><Relationship Id="rId12" Type="http://schemas.openxmlformats.org/officeDocument/2006/relationships/image" Target="../media/image74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3.png"/><Relationship Id="rId5" Type="http://schemas.openxmlformats.org/officeDocument/2006/relationships/tags" Target="../tags/tag119.xml"/><Relationship Id="rId10" Type="http://schemas.openxmlformats.org/officeDocument/2006/relationships/image" Target="../media/image72.png"/><Relationship Id="rId4" Type="http://schemas.openxmlformats.org/officeDocument/2006/relationships/tags" Target="../tags/tag118.xml"/><Relationship Id="rId9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22.xml"/><Relationship Id="rId7" Type="http://schemas.openxmlformats.org/officeDocument/2006/relationships/image" Target="../media/image66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74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27.xml"/><Relationship Id="rId7" Type="http://schemas.openxmlformats.org/officeDocument/2006/relationships/image" Target="../media/image77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image" Target="../media/image76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33.xml"/><Relationship Id="rId7" Type="http://schemas.openxmlformats.org/officeDocument/2006/relationships/image" Target="../media/image80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4.xml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37.xml"/><Relationship Id="rId7" Type="http://schemas.openxmlformats.org/officeDocument/2006/relationships/image" Target="../media/image78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39.xml"/><Relationship Id="rId10" Type="http://schemas.openxmlformats.org/officeDocument/2006/relationships/image" Target="../media/image79.png"/><Relationship Id="rId4" Type="http://schemas.openxmlformats.org/officeDocument/2006/relationships/tags" Target="../tags/tag138.xml"/><Relationship Id="rId9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144.xml"/><Relationship Id="rId7" Type="http://schemas.openxmlformats.org/officeDocument/2006/relationships/notesSlide" Target="../notesSlides/notesSlide37.xml"/><Relationship Id="rId12" Type="http://schemas.openxmlformats.org/officeDocument/2006/relationships/image" Target="../media/image88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7.png"/><Relationship Id="rId5" Type="http://schemas.openxmlformats.org/officeDocument/2006/relationships/tags" Target="../tags/tag146.xml"/><Relationship Id="rId10" Type="http://schemas.openxmlformats.org/officeDocument/2006/relationships/image" Target="../media/image86.png"/><Relationship Id="rId4" Type="http://schemas.openxmlformats.org/officeDocument/2006/relationships/tags" Target="../tags/tag145.xml"/><Relationship Id="rId9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89.png"/><Relationship Id="rId18" Type="http://schemas.openxmlformats.org/officeDocument/2006/relationships/image" Target="../media/image91.pn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86.png"/><Relationship Id="rId17" Type="http://schemas.openxmlformats.org/officeDocument/2006/relationships/image" Target="../media/image84.png"/><Relationship Id="rId2" Type="http://schemas.openxmlformats.org/officeDocument/2006/relationships/tags" Target="../tags/tag148.xml"/><Relationship Id="rId16" Type="http://schemas.openxmlformats.org/officeDocument/2006/relationships/image" Target="../media/image88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85.png"/><Relationship Id="rId5" Type="http://schemas.openxmlformats.org/officeDocument/2006/relationships/tags" Target="../tags/tag151.xml"/><Relationship Id="rId15" Type="http://schemas.openxmlformats.org/officeDocument/2006/relationships/image" Target="../media/image87.png"/><Relationship Id="rId10" Type="http://schemas.openxmlformats.org/officeDocument/2006/relationships/notesSlide" Target="../notesSlides/notesSlide38.xml"/><Relationship Id="rId4" Type="http://schemas.openxmlformats.org/officeDocument/2006/relationships/tags" Target="../tags/tag150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5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60.xml"/><Relationship Id="rId7" Type="http://schemas.openxmlformats.org/officeDocument/2006/relationships/image" Target="../media/image93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163.xml"/><Relationship Id="rId7" Type="http://schemas.openxmlformats.org/officeDocument/2006/relationships/image" Target="../media/image98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97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68.xml"/><Relationship Id="rId7" Type="http://schemas.openxmlformats.org/officeDocument/2006/relationships/notesSlide" Target="../notesSlides/notesSlide42.xml"/><Relationship Id="rId12" Type="http://schemas.openxmlformats.org/officeDocument/2006/relationships/image" Target="../media/image100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4.png"/><Relationship Id="rId5" Type="http://schemas.openxmlformats.org/officeDocument/2006/relationships/tags" Target="../tags/tag170.xml"/><Relationship Id="rId10" Type="http://schemas.openxmlformats.org/officeDocument/2006/relationships/image" Target="../media/image103.png"/><Relationship Id="rId4" Type="http://schemas.openxmlformats.org/officeDocument/2006/relationships/tags" Target="../tags/tag169.xml"/><Relationship Id="rId9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73.xml"/><Relationship Id="rId7" Type="http://schemas.openxmlformats.org/officeDocument/2006/relationships/notesSlide" Target="../notesSlides/notesSlide43.xml"/><Relationship Id="rId12" Type="http://schemas.openxmlformats.org/officeDocument/2006/relationships/image" Target="../media/image101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0.png"/><Relationship Id="rId5" Type="http://schemas.openxmlformats.org/officeDocument/2006/relationships/tags" Target="../tags/tag175.xml"/><Relationship Id="rId10" Type="http://schemas.openxmlformats.org/officeDocument/2006/relationships/image" Target="../media/image94.png"/><Relationship Id="rId4" Type="http://schemas.openxmlformats.org/officeDocument/2006/relationships/tags" Target="../tags/tag174.xml"/><Relationship Id="rId9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99.png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80.xml"/><Relationship Id="rId7" Type="http://schemas.openxmlformats.org/officeDocument/2006/relationships/notesSlide" Target="../notesSlides/notesSlide45.xml"/><Relationship Id="rId12" Type="http://schemas.openxmlformats.org/officeDocument/2006/relationships/image" Target="../media/image109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9.png"/><Relationship Id="rId5" Type="http://schemas.openxmlformats.org/officeDocument/2006/relationships/tags" Target="../tags/tag182.xml"/><Relationship Id="rId10" Type="http://schemas.openxmlformats.org/officeDocument/2006/relationships/image" Target="../media/image108.png"/><Relationship Id="rId4" Type="http://schemas.openxmlformats.org/officeDocument/2006/relationships/tags" Target="../tags/tag181.xml"/><Relationship Id="rId9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13" Type="http://schemas.openxmlformats.org/officeDocument/2006/relationships/image" Target="../media/image112.png"/><Relationship Id="rId3" Type="http://schemas.openxmlformats.org/officeDocument/2006/relationships/tags" Target="../tags/tag18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07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image" Target="../media/image106.png"/><Relationship Id="rId5" Type="http://schemas.openxmlformats.org/officeDocument/2006/relationships/tags" Target="../tags/tag187.xml"/><Relationship Id="rId10" Type="http://schemas.openxmlformats.org/officeDocument/2006/relationships/image" Target="../media/image111.png"/><Relationship Id="rId4" Type="http://schemas.openxmlformats.org/officeDocument/2006/relationships/tags" Target="../tags/tag186.xml"/><Relationship Id="rId9" Type="http://schemas.openxmlformats.org/officeDocument/2006/relationships/image" Target="../media/image110.png"/><Relationship Id="rId1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13" Type="http://schemas.openxmlformats.org/officeDocument/2006/relationships/image" Target="../media/image115.png"/><Relationship Id="rId3" Type="http://schemas.openxmlformats.org/officeDocument/2006/relationships/tags" Target="../tags/tag19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4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image" Target="../media/image113.png"/><Relationship Id="rId5" Type="http://schemas.openxmlformats.org/officeDocument/2006/relationships/tags" Target="../tags/tag193.xml"/><Relationship Id="rId10" Type="http://schemas.openxmlformats.org/officeDocument/2006/relationships/image" Target="../media/image107.png"/><Relationship Id="rId4" Type="http://schemas.openxmlformats.org/officeDocument/2006/relationships/tags" Target="../tags/tag192.xml"/><Relationship Id="rId9" Type="http://schemas.openxmlformats.org/officeDocument/2006/relationships/image" Target="../media/image106.png"/><Relationship Id="rId1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97.xml"/><Relationship Id="rId7" Type="http://schemas.openxmlformats.org/officeDocument/2006/relationships/image" Target="../media/image107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116.png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200.xml"/><Relationship Id="rId7" Type="http://schemas.openxmlformats.org/officeDocument/2006/relationships/image" Target="../media/image107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6.png"/><Relationship Id="rId4" Type="http://schemas.openxmlformats.org/officeDocument/2006/relationships/tags" Target="../tags/tag201.xml"/><Relationship Id="rId9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204.xml"/><Relationship Id="rId7" Type="http://schemas.openxmlformats.org/officeDocument/2006/relationships/image" Target="../media/image119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22.png"/><Relationship Id="rId4" Type="http://schemas.openxmlformats.org/officeDocument/2006/relationships/tags" Target="../tags/tag205.xml"/><Relationship Id="rId9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13" Type="http://schemas.openxmlformats.org/officeDocument/2006/relationships/image" Target="../media/image123.png"/><Relationship Id="rId3" Type="http://schemas.openxmlformats.org/officeDocument/2006/relationships/tags" Target="../tags/tag20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9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image" Target="../media/image121.png"/><Relationship Id="rId5" Type="http://schemas.openxmlformats.org/officeDocument/2006/relationships/tags" Target="../tags/tag210.xml"/><Relationship Id="rId10" Type="http://schemas.openxmlformats.org/officeDocument/2006/relationships/image" Target="../media/image120.png"/><Relationship Id="rId4" Type="http://schemas.openxmlformats.org/officeDocument/2006/relationships/tags" Target="../tags/tag209.xml"/><Relationship Id="rId9" Type="http://schemas.openxmlformats.org/officeDocument/2006/relationships/image" Target="../media/image122.png"/><Relationship Id="rId14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25.png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image" Target="../media/image124.png"/><Relationship Id="rId2" Type="http://schemas.openxmlformats.org/officeDocument/2006/relationships/tags" Target="../tags/tag213.xml"/><Relationship Id="rId16" Type="http://schemas.openxmlformats.org/officeDocument/2006/relationships/image" Target="../media/image121.png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image" Target="../media/image119.png"/><Relationship Id="rId5" Type="http://schemas.openxmlformats.org/officeDocument/2006/relationships/tags" Target="../tags/tag216.xml"/><Relationship Id="rId15" Type="http://schemas.openxmlformats.org/officeDocument/2006/relationships/image" Target="../media/image122.png"/><Relationship Id="rId10" Type="http://schemas.openxmlformats.org/officeDocument/2006/relationships/image" Target="../media/image120.png"/><Relationship Id="rId4" Type="http://schemas.openxmlformats.org/officeDocument/2006/relationships/tags" Target="../tags/tag215.xml"/><Relationship Id="rId9" Type="http://schemas.openxmlformats.org/officeDocument/2006/relationships/notesSlide" Target="../notesSlides/notesSlide52.xml"/><Relationship Id="rId14" Type="http://schemas.openxmlformats.org/officeDocument/2006/relationships/image" Target="../media/image1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5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image" Target="../media/image127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5.xml"/><Relationship Id="rId21" Type="http://schemas.openxmlformats.org/officeDocument/2006/relationships/image" Target="../media/image1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2.png"/><Relationship Id="rId2" Type="http://schemas.openxmlformats.org/officeDocument/2006/relationships/tags" Target="../tags/tag1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23" Type="http://schemas.openxmlformats.org/officeDocument/2006/relationships/image" Target="../media/image9.png"/><Relationship Id="rId10" Type="http://schemas.openxmlformats.org/officeDocument/2006/relationships/tags" Target="../tags/tag22.xml"/><Relationship Id="rId19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8.png"/><Relationship Id="rId22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43.png"/><Relationship Id="rId3" Type="http://schemas.openxmlformats.org/officeDocument/2006/relationships/image" Target="../media/image134.png"/><Relationship Id="rId7" Type="http://schemas.openxmlformats.org/officeDocument/2006/relationships/image" Target="../media/image141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211.png"/><Relationship Id="rId5" Type="http://schemas.openxmlformats.org/officeDocument/2006/relationships/image" Target="../media/image136.png"/><Relationship Id="rId15" Type="http://schemas.openxmlformats.org/officeDocument/2006/relationships/image" Target="../media/image139.png"/><Relationship Id="rId10" Type="http://schemas.openxmlformats.org/officeDocument/2006/relationships/image" Target="../media/image201.png"/><Relationship Id="rId4" Type="http://schemas.openxmlformats.org/officeDocument/2006/relationships/image" Target="../media/image135.png"/><Relationship Id="rId9" Type="http://schemas.openxmlformats.org/officeDocument/2006/relationships/image" Target="../media/image191.png"/><Relationship Id="rId14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3" Type="http://schemas.openxmlformats.org/officeDocument/2006/relationships/image" Target="../media/image141.png"/><Relationship Id="rId12" Type="http://schemas.openxmlformats.org/officeDocument/2006/relationships/image" Target="../media/image210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200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90.png"/><Relationship Id="rId4" Type="http://schemas.openxmlformats.org/officeDocument/2006/relationships/image" Target="../media/image134.png"/><Relationship Id="rId9" Type="http://schemas.openxmlformats.org/officeDocument/2006/relationships/image" Target="../media/image180.png"/><Relationship Id="rId14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44.png"/><Relationship Id="rId3" Type="http://schemas.openxmlformats.org/officeDocument/2006/relationships/image" Target="../media/image141.png"/><Relationship Id="rId7" Type="http://schemas.openxmlformats.org/officeDocument/2006/relationships/image" Target="../media/image180.png"/><Relationship Id="rId12" Type="http://schemas.openxmlformats.org/officeDocument/2006/relationships/image" Target="../media/image143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142.png"/><Relationship Id="rId5" Type="http://schemas.openxmlformats.org/officeDocument/2006/relationships/image" Target="../media/image135.png"/><Relationship Id="rId15" Type="http://schemas.openxmlformats.org/officeDocument/2006/relationships/image" Target="../media/image147.png"/><Relationship Id="rId10" Type="http://schemas.openxmlformats.org/officeDocument/2006/relationships/image" Target="../media/image210.png"/><Relationship Id="rId4" Type="http://schemas.openxmlformats.org/officeDocument/2006/relationships/image" Target="../media/image134.png"/><Relationship Id="rId9" Type="http://schemas.openxmlformats.org/officeDocument/2006/relationships/image" Target="../media/image200.png"/><Relationship Id="rId1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47.png"/><Relationship Id="rId3" Type="http://schemas.openxmlformats.org/officeDocument/2006/relationships/image" Target="../media/image141.png"/><Relationship Id="rId7" Type="http://schemas.openxmlformats.org/officeDocument/2006/relationships/image" Target="../media/image290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150.png"/><Relationship Id="rId5" Type="http://schemas.openxmlformats.org/officeDocument/2006/relationships/image" Target="../media/image135.png"/><Relationship Id="rId15" Type="http://schemas.openxmlformats.org/officeDocument/2006/relationships/image" Target="../media/image153.png"/><Relationship Id="rId10" Type="http://schemas.openxmlformats.org/officeDocument/2006/relationships/image" Target="../media/image151.png"/><Relationship Id="rId4" Type="http://schemas.openxmlformats.org/officeDocument/2006/relationships/image" Target="../media/image134.png"/><Relationship Id="rId9" Type="http://schemas.openxmlformats.org/officeDocument/2006/relationships/image" Target="../media/image150.png"/><Relationship Id="rId14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54.png"/><Relationship Id="rId3" Type="http://schemas.openxmlformats.org/officeDocument/2006/relationships/image" Target="../media/image141.png"/><Relationship Id="rId7" Type="http://schemas.openxmlformats.org/officeDocument/2006/relationships/image" Target="../media/image290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150.png"/><Relationship Id="rId5" Type="http://schemas.openxmlformats.org/officeDocument/2006/relationships/image" Target="../media/image135.png"/><Relationship Id="rId10" Type="http://schemas.openxmlformats.org/officeDocument/2006/relationships/image" Target="../media/image151.png"/><Relationship Id="rId4" Type="http://schemas.openxmlformats.org/officeDocument/2006/relationships/image" Target="../media/image134.png"/><Relationship Id="rId9" Type="http://schemas.openxmlformats.org/officeDocument/2006/relationships/image" Target="../media/image15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openxmlformats.org/officeDocument/2006/relationships/image" Target="../media/image136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400.png"/><Relationship Id="rId5" Type="http://schemas.openxmlformats.org/officeDocument/2006/relationships/image" Target="../media/image134.png"/><Relationship Id="rId10" Type="http://schemas.openxmlformats.org/officeDocument/2006/relationships/image" Target="../media/image390.png"/><Relationship Id="rId4" Type="http://schemas.openxmlformats.org/officeDocument/2006/relationships/image" Target="../media/image141.png"/><Relationship Id="rId9" Type="http://schemas.openxmlformats.org/officeDocument/2006/relationships/image" Target="../media/image380.png"/><Relationship Id="rId14" Type="http://schemas.openxmlformats.org/officeDocument/2006/relationships/image" Target="../media/image1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openxmlformats.org/officeDocument/2006/relationships/image" Target="../media/image136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441.png"/><Relationship Id="rId5" Type="http://schemas.openxmlformats.org/officeDocument/2006/relationships/image" Target="../media/image134.png"/><Relationship Id="rId15" Type="http://schemas.openxmlformats.org/officeDocument/2006/relationships/image" Target="../media/image158.png"/><Relationship Id="rId10" Type="http://schemas.openxmlformats.org/officeDocument/2006/relationships/image" Target="../media/image431.png"/><Relationship Id="rId4" Type="http://schemas.openxmlformats.org/officeDocument/2006/relationships/image" Target="../media/image141.png"/><Relationship Id="rId9" Type="http://schemas.openxmlformats.org/officeDocument/2006/relationships/image" Target="../media/image420.png"/><Relationship Id="rId14" Type="http://schemas.openxmlformats.org/officeDocument/2006/relationships/image" Target="../media/image15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openxmlformats.org/officeDocument/2006/relationships/image" Target="../media/image136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460.png"/><Relationship Id="rId5" Type="http://schemas.openxmlformats.org/officeDocument/2006/relationships/image" Target="../media/image134.png"/><Relationship Id="rId15" Type="http://schemas.openxmlformats.org/officeDocument/2006/relationships/image" Target="../media/image155.png"/><Relationship Id="rId10" Type="http://schemas.openxmlformats.org/officeDocument/2006/relationships/image" Target="../media/image450.png"/><Relationship Id="rId4" Type="http://schemas.openxmlformats.org/officeDocument/2006/relationships/image" Target="../media/image141.png"/><Relationship Id="rId9" Type="http://schemas.openxmlformats.org/officeDocument/2006/relationships/image" Target="../media/image440.png"/><Relationship Id="rId14" Type="http://schemas.openxmlformats.org/officeDocument/2006/relationships/image" Target="../media/image15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openxmlformats.org/officeDocument/2006/relationships/image" Target="../media/image136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460.png"/><Relationship Id="rId5" Type="http://schemas.openxmlformats.org/officeDocument/2006/relationships/image" Target="../media/image134.png"/><Relationship Id="rId15" Type="http://schemas.openxmlformats.org/officeDocument/2006/relationships/image" Target="../media/image160.png"/><Relationship Id="rId10" Type="http://schemas.openxmlformats.org/officeDocument/2006/relationships/image" Target="../media/image450.png"/><Relationship Id="rId4" Type="http://schemas.openxmlformats.org/officeDocument/2006/relationships/image" Target="../media/image141.png"/><Relationship Id="rId9" Type="http://schemas.openxmlformats.org/officeDocument/2006/relationships/image" Target="../media/image440.png"/><Relationship Id="rId14" Type="http://schemas.openxmlformats.org/officeDocument/2006/relationships/image" Target="../media/image15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openxmlformats.org/officeDocument/2006/relationships/image" Target="../media/image136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460.png"/><Relationship Id="rId5" Type="http://schemas.openxmlformats.org/officeDocument/2006/relationships/image" Target="../media/image134.png"/><Relationship Id="rId15" Type="http://schemas.openxmlformats.org/officeDocument/2006/relationships/image" Target="../media/image161.png"/><Relationship Id="rId10" Type="http://schemas.openxmlformats.org/officeDocument/2006/relationships/image" Target="../media/image450.png"/><Relationship Id="rId4" Type="http://schemas.openxmlformats.org/officeDocument/2006/relationships/image" Target="../media/image141.png"/><Relationship Id="rId9" Type="http://schemas.openxmlformats.org/officeDocument/2006/relationships/image" Target="../media/image440.png"/><Relationship Id="rId14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64.png"/><Relationship Id="rId3" Type="http://schemas.openxmlformats.org/officeDocument/2006/relationships/image" Target="../media/image142.png"/><Relationship Id="rId7" Type="http://schemas.openxmlformats.org/officeDocument/2006/relationships/image" Target="../media/image136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540.png"/><Relationship Id="rId5" Type="http://schemas.openxmlformats.org/officeDocument/2006/relationships/image" Target="../media/image134.png"/><Relationship Id="rId15" Type="http://schemas.openxmlformats.org/officeDocument/2006/relationships/image" Target="../media/image166.png"/><Relationship Id="rId10" Type="http://schemas.openxmlformats.org/officeDocument/2006/relationships/image" Target="../media/image164.png"/><Relationship Id="rId4" Type="http://schemas.openxmlformats.org/officeDocument/2006/relationships/image" Target="../media/image141.png"/><Relationship Id="rId9" Type="http://schemas.openxmlformats.org/officeDocument/2006/relationships/image" Target="../media/image163.png"/><Relationship Id="rId14" Type="http://schemas.openxmlformats.org/officeDocument/2006/relationships/image" Target="../media/image16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11" Type="http://schemas.openxmlformats.org/officeDocument/2006/relationships/image" Target="../media/image182.png"/><Relationship Id="rId5" Type="http://schemas.openxmlformats.org/officeDocument/2006/relationships/image" Target="../media/image175.png"/><Relationship Id="rId10" Type="http://schemas.openxmlformats.org/officeDocument/2006/relationships/image" Target="../media/image181.png"/><Relationship Id="rId4" Type="http://schemas.openxmlformats.org/officeDocument/2006/relationships/image" Target="../media/image174.png"/><Relationship Id="rId9" Type="http://schemas.openxmlformats.org/officeDocument/2006/relationships/image" Target="../media/image179.sv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7.xml"/><Relationship Id="rId7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8.xml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19381" y="4248770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Boson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3809FBC-11E6-E3DA-6AE5-1EBD2756D6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99" y="2448537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725487" y="2549130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5099378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4" y="3027595"/>
            <a:ext cx="772571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9" y="4840781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00" y="4165577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3" y="4762498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7" y="5239288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8285322" y="4476649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FC12E9-532C-4B63-A358-54D75543329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53" y="600996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5148AC2F-0FEE-5919-96D6-E981BA5351C9}"/>
              </a:ext>
            </a:extLst>
          </p:cNvPr>
          <p:cNvSpPr txBox="1"/>
          <p:nvPr/>
        </p:nvSpPr>
        <p:spPr>
          <a:xfrm>
            <a:off x="5259589" y="2474330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9EE9767-199C-3C18-761F-3D77A0D138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BF66312-E1AA-595A-8C47-8B726ACD7A1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6C78ABB8-F78D-B2AD-00AE-6FD075F7FF86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21F9EF34-AC9A-4052-5B80-ED2E0D3E50F6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B58D30E8-9BFF-26F8-A235-910B400B671C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EA6722-2A71-A33C-9ADA-B391CFCEF7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69" y="4059446"/>
            <a:ext cx="4999143" cy="59369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7B1FDA5-82DD-4817-F75D-3BBF64D9C29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4"/>
            <a:ext cx="4181356" cy="6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8D2CAB-C795-9241-72E3-1E32C99599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2"/>
            <a:ext cx="5930515" cy="39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B06470D-F4FA-3B4B-B887-302DE634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52F0F311-4029-DE3B-081B-77C77A90FB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6F964-B154-1F08-A75D-78003871F0C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5D55A7E-7260-D37B-50A2-131B88816E5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1B68E0B-8B3D-331F-86F7-82BD358614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37C1-2435-50C4-3208-4F911E5A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10EE3-A82A-B4AC-616F-BC82A8B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C7295-66C9-3046-84F1-2F8B968A1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139C8-557C-72C2-4F80-F4AF1CAB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8979EE-E3C6-64DE-09D8-DAB11C00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65DEBB3-B0A6-9D1E-D49B-4A8347FD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700808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Solve this: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With this we need a new set of operators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CB4EB0-B257-A4BD-C14F-8EF2AD07AB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53" y="5458286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D34783E-3F87-E3FA-9821-D34CFF5A7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5370750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A1CBDCA-523E-8AB2-A4FC-C9CE7E075CE4}"/>
              </a:ext>
            </a:extLst>
          </p:cNvPr>
          <p:cNvSpPr/>
          <p:nvPr/>
        </p:nvSpPr>
        <p:spPr>
          <a:xfrm>
            <a:off x="6610498" y="5583959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B1CABD16-4115-DC47-E0F9-2537D521C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436" cy="178326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716931A-9668-1C90-2F0E-AFE6CDEC0F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95E6494-0B7B-5ACF-6145-AB87C52CAD0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E7C9DC2-2F2B-8700-050D-A352DC1AECC2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EBCD20A9-C7BB-D031-7423-5EBD7D285B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6" y="4286509"/>
            <a:ext cx="4618499" cy="968482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310C973B-520D-AE56-0AEF-51B7ABBCA997}"/>
              </a:ext>
            </a:extLst>
          </p:cNvPr>
          <p:cNvSpPr txBox="1"/>
          <p:nvPr/>
        </p:nvSpPr>
        <p:spPr>
          <a:xfrm>
            <a:off x="9624392" y="5952494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B.Latz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Thesis,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Heidelberg, (2009)</a:t>
            </a:r>
          </a:p>
        </p:txBody>
      </p:sp>
    </p:spTree>
    <p:extLst>
      <p:ext uri="{BB962C8B-B14F-4D97-AF65-F5344CB8AC3E}">
        <p14:creationId xmlns:p14="http://schemas.microsoft.com/office/powerpoint/2010/main" val="411268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17BBDF-FECF-2363-A4AE-9B1F92B4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6A691-0896-59E1-7C2D-08D8703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13EA6-FDBD-B08D-71E7-92ABB4D0C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667D82-D0FC-9611-BC66-6AC887817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FC62E0-EA69-2754-76B5-CDE2040A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1531403-9EBC-3EB1-90DB-E15189AE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AA30F41-E15A-F76B-0A0C-2316A7E7C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3959817"/>
            <a:ext cx="4558426" cy="6119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7D9ADBD-90EA-3CA8-28C1-0BED6C7756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7" y="4913254"/>
            <a:ext cx="9660278" cy="9709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00CDFC-C9F5-85F8-3C79-1122EF8F16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39DC871-7C71-6B37-22B2-152AB45379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01B0E03-9C91-F8A7-4984-E0BB58AB8986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6FDB4B0-38A2-65DF-E182-B9317BF86037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F83DEF4-3037-A18C-087F-AD6343BEEE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028A5A6-AC0C-D44D-D2BB-E19AEAE975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2CB034-BD56-94FC-38CF-F52AE0F18A6F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9CA9F2-580D-101C-ABE9-3D4D28D97EB1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00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78F6-8A9C-6210-B68A-DE6404C3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C59E-7830-48E3-CAD7-D837433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10C85-5F46-4DDF-53F5-2ABCFBE5E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9EDD3-7F84-7D63-48A5-FD7945A5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1095F8-FD43-4162-DA76-E305C450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C4A7A0E-0CF9-039A-3EF0-3C966D53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913B301-021E-B7CC-232D-7A6E893EF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529D7C3-3902-E670-816E-B97F2ED03B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EE6E2DD0-8B5F-6A55-2766-0160BF1950ED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75E6239-83E6-F2D5-DAF9-49B44F96A67E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A6A70E-75FC-F138-39AB-630535656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9" y="4068234"/>
            <a:ext cx="4037676" cy="185245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F4CA515-CCBD-BD99-034C-D2B440A26B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23" y="4540478"/>
            <a:ext cx="1221197" cy="3563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A7365AE-F392-F5F0-62FB-0506743832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32" y="5195541"/>
            <a:ext cx="1199067" cy="268110"/>
          </a:xfrm>
          <a:prstGeom prst="rect">
            <a:avLst/>
          </a:prstGeom>
        </p:spPr>
      </p:pic>
      <p:sp>
        <p:nvSpPr>
          <p:cNvPr id="31" name="L-Form 30">
            <a:extLst>
              <a:ext uri="{FF2B5EF4-FFF2-40B4-BE49-F238E27FC236}">
                <a16:creationId xmlns:a16="http://schemas.microsoft.com/office/drawing/2014/main" id="{C2DB8C83-4C64-1E75-CE41-E690ADA717C2}"/>
              </a:ext>
            </a:extLst>
          </p:cNvPr>
          <p:cNvSpPr/>
          <p:nvPr/>
        </p:nvSpPr>
        <p:spPr>
          <a:xfrm rot="18355635">
            <a:off x="6777640" y="4158843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2F338F9-7DE3-47C9-D8E7-CEBB0CDB44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F4C10F4-4495-D630-645F-6F500897D39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9065F2B-405F-B5FE-8B11-3463BDCF2A8A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03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CD599-0EA5-A05C-638F-2096F57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D57C9B8-9AA5-0766-ECA0-7E722701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BBADDD-434E-D070-D1A5-C2F2EF6F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A6D241-2996-0991-9A0E-0EA753B5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7C7CC-B70A-747B-E656-E0928631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E3C72-BA7A-DAE9-ABDD-BAE651B4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A068D-5C44-424E-5409-8A74FC3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D45E2BC-D6D4-6882-E8A9-CDC0F62FF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016719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9728E1-82BE-A6CB-D3F0-E8576679CF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53BBDB-FFBB-A7B0-3A11-004D8F06C25C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A411922-AD66-4BA6-781D-6FB8C880A8E3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52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348F825-6B85-4D42-EF10-57084505C2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902388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79535B-224F-EF82-E629-FDFA540C4F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5ED4795-44A6-2902-6FAF-6A76E015BF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5526524"/>
            <a:ext cx="2551907" cy="6199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E6088A-5E8F-BE55-08CF-118978B8BC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0DE4FE-64EB-62F2-81AE-09DF46A4549B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29E285-E96C-BDB6-D450-D04AAE5D3EA4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C775A9-A715-0CC0-7275-0B950B5A8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4"/>
            <a:ext cx="5368098" cy="13583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= JS\sum_{\Delta} \left(1 -\cos\left(\vec{k}\cdot\vec{r}_\Delta \right)\right) \\&#10;\end{align*}&#10;&#10;&#10;&#10;\end{document}"/>
  <p:tag name="IGUANATEXSIZE" val="20"/>
  <p:tag name="IGUANATEXCURSOR" val="15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= zJS  + JS\sum_{\Delta&gt;0} -\exp\left(-\text{i}\vec{k}\cdot\vec{r}_\Delta \right) -\exp\left(\text{i}\vec{k}\cdot\vec{r}_\Delta \right)  \\&#10;&amp;= zJS +  JS\sum_{\Delta&gt;0} -2\cos\left(\vec{k}\cdot\vec{r}_\Delta \right) \\&#10;&amp;= zJS +  JS\sum_{\Delta} -\cos\left(\vec{k}\cdot\vec{r}_\Delta \right) \\&#10;&amp;= JS\sum_{\Delta} \left(1 -\cos\left(\vec{k}\cdot\vec{r}_\Delta \right)\right) \\&#10;\end{align*}&#10;&#10;&#10;&#10;\end{document}"/>
  <p:tag name="IGUANATEXSIZE" val="20"/>
  <p:tag name="IGUANATEXCURSOR" val="649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1,3911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\underbrace{&#10;\begin{pmatrix}&#10;H &amp; \mathcal{K} \\&#10;\mathcal{K}^\star &amp; H^\star&#10;    \end{pmatrix} }_{=\mathcal{M}}  \begin{pmatrix}&#10;\hat{a} \\&#10;\hat{a}^\dagger&#10;    \end{pmatrix}&#10;\end{align*}&#10;&#10;\end{document}"/>
  <p:tag name="IGUANATEXSIZE" val="20"/>
  <p:tag name="IGUANATEXCURSOR" val="582"/>
  <p:tag name="TRANSPARENCY" val="Wahr"/>
  <p:tag name="COLORHEX" val="000000"/>
  <p:tag name="LATEXENGINEID" val="0"/>
  <p:tag name="TEMPFOLDER" val="c:\temp\"/>
  <p:tag name="LATEXFORMHEIGHT" val="425,25"/>
  <p:tag name="LATEXFORMWIDTH" val="881,25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2265,467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207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36,97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\omega &amp; 0 \\&#10;0 &amp; \omega&#10;    \end{pmatrix}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14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4735,658"/>
  <p:tag name="OUTPUTTYPE" val="PNG"/>
  <p:tag name="IGUANATEXVERSION" val="162"/>
  <p:tag name="LATEXADDIN" val="\documentclass{article}&#10;\usepackage{amsmath}&#10;\usepackage{mathrsfs}&#10;\pagestyle{empty}&#10;\begin{document}&#10;&#10;\begin{align*}\left( \hat{\alpha}^\dagger,\hat{\alpha}\right) &#10;\underbrace{\begin{pmatrix}&#10;\omega &amp; 0 \\&#10;0 &amp; \omega&#10;    \end{pmatrix}}_{=: \mathscr{M}} \begin{pmatrix}&#10;\hat{\alpha} \\&#10;\hat{\alpha}^\dagger&#10;    \end{pmatrix}&#10;&amp;= \left( \hat{a}^\dagger,\hat{a}\right) \begin{pmatrix}&#10;U &amp; V \\&#10;V &amp; U&#10;    \end{pmatrix}&#10;\begin{pmatrix}&#10;U &amp; V \\&#10;V &amp; U&#10;    \end{pmatrix}&#10;\begin{pmatrix}&#10;H &amp; \mathcal{K} \\&#10;\mathcal{K} &amp; H^\star&#10;    \end{pmatrix} &#10;\begin{pmatrix}&#10;U &amp; V \\&#10;V &amp; U&#10;    \end{pmatrix}\begin{pmatrix}&#10;U &amp; V \\&#10;V &amp; U&#10;    \end{pmatrix} \begin{pmatrix}&#10;\hat{a} \\&#10;\hat{a}^\dagger&#10;    \end{pmatrix}&#10;\end{align*}&#10;&#10;&#10;\end{document}"/>
  <p:tag name="IGUANATEXSIZE" val="20"/>
  <p:tag name="IGUANATEXCURSOR" val="637"/>
  <p:tag name="TRANSPARENCY" val="Wahr"/>
  <p:tag name="COLORHEX" val="000000"/>
  <p:tag name="LATEXENGINEID" val="0"/>
  <p:tag name="TEMPFOLDER" val="c:\temp\"/>
  <p:tag name="LATEXFORMHEIGHT" val="378"/>
  <p:tag name="LATEXFORMWIDTH" val="881,25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6,6367"/>
  <p:tag name="ORIGINALWIDTH" val="1985,002"/>
  <p:tag name="OUTPUTTYPE" val="PNG"/>
  <p:tag name="IGUANATEXVERSION" val="162"/>
  <p:tag name="LATEXADDIN" val="\documentclass{article}&#10;\usepackage{amsmath}&#10;\pagestyle{empty}&#10;\begin{document}&#10;&#10;\begin{align*}&#10;    \left[ \hat{\alpha}_i, \hat{\alpha}_j^\dagger\right] &amp;= \left[u_i \hat{a}_i + v_i \hat{a}_i^\dagger,   u_j \hat{a}_j^\dagger + v_j \hat{a}_j \right]\\&#10;    &amp;= u_i u_j \underbrace{\left[\hat{a}_i ,\hat{a}_j^\dagger \right]}_{=\delta_{i,j}} + v_i v_j \underbrace{\left[\hat{a}_i^\dagger ,\hat{a}_j \right]}_{=-\delta_{i,j}}\\&#10;    &amp;= \left(u_i^2 -v_i^2\right)\delta_{i,j}&#10;\end{align*}&#10;&#10;&#10;\end{document}"/>
  <p:tag name="IGUANATEXSIZE" val="20"/>
  <p:tag name="IGUANATEXCURSOR" val="336"/>
  <p:tag name="TRANSPARENCY" val="Wahr"/>
  <p:tag name="COLORHEX" val="000000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98,4252"/>
  <p:tag name="OUTPUTTYPE" val="PNG"/>
  <p:tag name="IGUANATEXVERSION" val="162"/>
  <p:tag name="LATEXADDIN" val="\documentclass{article}&#10;\usepackage{amsmath}&#10;\pagestyle{empty}&#10;\begin{document}&#10;&#10;\begin{align*}&#10;[\hat{\alpha}_{i}^\dagger,\hat{\alpha}_{j}^\dagger] &#10;&amp;= 0&#10;\end{align*}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87,1766"/>
  <p:tag name="OUTPUTTYPE" val="PNG"/>
  <p:tag name="IGUANATEXVERSION" val="162"/>
  <p:tag name="LATEXADDIN" val="\documentclass{article}&#10;\usepackage{amsmath}&#10;\pagestyle{empty}&#10;\begin{document}&#10;&#10;\begin{align*}&#10;[\hat{\alpha}_{i},\hat{\alpha}_{j}] &#10;&amp;= 0&#10;\end{align*}&#10;&#10;&#10;\end{document}"/>
  <p:tag name="IGUANATEXSIZE" val="20"/>
  <p:tag name="IGUANATEXCURSOR" val="12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) - \frac{\partial \mathcal{H}}{\partial  \vec{S}_i}&#10; \end{align*}&#10;&#10;&#10;\end{document}"/>
  <p:tag name="IGUANATEXSIZE" val="20"/>
  <p:tag name="IGUANATEXCURSOR" val="2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6332</Words>
  <Application>Microsoft Office PowerPoint</Application>
  <PresentationFormat>Breitbild</PresentationFormat>
  <Paragraphs>2407</Paragraphs>
  <Slides>113</Slides>
  <Notes>75</Notes>
  <HiddenSlides>34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113</vt:i4>
      </vt:variant>
    </vt:vector>
  </HeadingPairs>
  <TitlesOfParts>
    <vt:vector size="118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173</cp:revision>
  <cp:lastPrinted>2024-12-03T20:13:17Z</cp:lastPrinted>
  <dcterms:created xsi:type="dcterms:W3CDTF">2022-11-02T07:03:49Z</dcterms:created>
  <dcterms:modified xsi:type="dcterms:W3CDTF">2024-12-15T22:46:09Z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